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7" d="100"/>
          <a:sy n="117" d="100"/>
        </p:scale>
        <p:origin x="-120" y="-3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B334-B3CA-B44A-A887-8B9DF576C6B1}" type="datetimeFigureOut">
              <a:rPr lang="en-US" smtClean="0"/>
              <a:t>4/30/13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3B084-FE5B-C046-9265-574F3BAD1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B334-B3CA-B44A-A887-8B9DF576C6B1}" type="datetimeFigureOut">
              <a:rPr lang="en-US" smtClean="0"/>
              <a:t>4/30/13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3B084-FE5B-C046-9265-574F3BAD1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B334-B3CA-B44A-A887-8B9DF576C6B1}" type="datetimeFigureOut">
              <a:rPr lang="en-US" smtClean="0"/>
              <a:t>4/30/13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3B084-FE5B-C046-9265-574F3BAD1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B334-B3CA-B44A-A887-8B9DF576C6B1}" type="datetimeFigureOut">
              <a:rPr lang="en-US" smtClean="0"/>
              <a:t>4/30/13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3B084-FE5B-C046-9265-574F3BAD1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B334-B3CA-B44A-A887-8B9DF576C6B1}" type="datetimeFigureOut">
              <a:rPr lang="en-US" smtClean="0"/>
              <a:t>4/30/13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3B084-FE5B-C046-9265-574F3BAD1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B334-B3CA-B44A-A887-8B9DF576C6B1}" type="datetimeFigureOut">
              <a:rPr lang="en-US" smtClean="0"/>
              <a:t>4/30/13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3B084-FE5B-C046-9265-574F3BAD1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B334-B3CA-B44A-A887-8B9DF576C6B1}" type="datetimeFigureOut">
              <a:rPr lang="en-US" smtClean="0"/>
              <a:t>4/30/13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3B084-FE5B-C046-9265-574F3BAD1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B334-B3CA-B44A-A887-8B9DF576C6B1}" type="datetimeFigureOut">
              <a:rPr lang="en-US" smtClean="0"/>
              <a:t>4/30/13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3B084-FE5B-C046-9265-574F3BAD1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B334-B3CA-B44A-A887-8B9DF576C6B1}" type="datetimeFigureOut">
              <a:rPr lang="en-US" smtClean="0"/>
              <a:t>4/30/13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3B084-FE5B-C046-9265-574F3BAD1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B334-B3CA-B44A-A887-8B9DF576C6B1}" type="datetimeFigureOut">
              <a:rPr lang="en-US" smtClean="0"/>
              <a:t>4/30/13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3B084-FE5B-C046-9265-574F3BAD1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3AB334-B3CA-B44A-A887-8B9DF576C6B1}" type="datetimeFigureOut">
              <a:rPr lang="en-US" smtClean="0"/>
              <a:t>4/30/13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3B084-FE5B-C046-9265-574F3BAD1DD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3AB334-B3CA-B44A-A887-8B9DF576C6B1}" type="datetimeFigureOut">
              <a:rPr lang="en-US" smtClean="0"/>
              <a:t>4/30/13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43B084-FE5B-C046-9265-574F3BAD1DD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RoboTromboneScreenSho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629" y="1049733"/>
            <a:ext cx="6298980" cy="457150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8049" y="13626"/>
            <a:ext cx="8848921" cy="911358"/>
          </a:xfrm>
        </p:spPr>
        <p:txBody>
          <a:bodyPr>
            <a:normAutofit/>
          </a:bodyPr>
          <a:lstStyle/>
          <a:p>
            <a:r>
              <a:rPr lang="en-US" b="1" dirty="0" smtClean="0"/>
              <a:t>“</a:t>
            </a:r>
            <a:r>
              <a:rPr lang="en-US" b="1" dirty="0" err="1" smtClean="0"/>
              <a:t>RoboTrombone</a:t>
            </a:r>
            <a:r>
              <a:rPr lang="en-US" b="1" dirty="0" smtClean="0"/>
              <a:t>” – using wires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20597" y="973741"/>
            <a:ext cx="3418228" cy="534507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l">
              <a:spcBef>
                <a:spcPts val="100"/>
              </a:spcBef>
            </a:pPr>
            <a:r>
              <a:rPr lang="en-US" sz="1400" dirty="0" smtClean="0">
                <a:solidFill>
                  <a:schemeClr val="tx1"/>
                </a:solidFill>
              </a:rPr>
              <a:t>Hardware setup: Ultrasonic Sensor on Port 4 of NXT brick. </a:t>
            </a:r>
          </a:p>
          <a:p>
            <a:pPr algn="l">
              <a:spcBef>
                <a:spcPts val="100"/>
              </a:spcBef>
            </a:pPr>
            <a:endParaRPr lang="en-US" sz="1400" dirty="0">
              <a:solidFill>
                <a:schemeClr val="tx1"/>
              </a:solidFill>
            </a:endParaRPr>
          </a:p>
          <a:p>
            <a:pPr algn="l">
              <a:spcBef>
                <a:spcPts val="100"/>
              </a:spcBef>
            </a:pPr>
            <a:r>
              <a:rPr lang="en-US" sz="1400" dirty="0" smtClean="0">
                <a:solidFill>
                  <a:schemeClr val="tx1"/>
                </a:solidFill>
              </a:rPr>
              <a:t>Program (Use Complete Set):</a:t>
            </a:r>
          </a:p>
          <a:p>
            <a:pPr marL="342900" indent="-342900" algn="l">
              <a:spcBef>
                <a:spcPts val="100"/>
              </a:spcBef>
              <a:buAutoNum type="arabicPeriod"/>
            </a:pPr>
            <a:r>
              <a:rPr lang="en-US" sz="1400" dirty="0" smtClean="0">
                <a:solidFill>
                  <a:schemeClr val="tx1"/>
                </a:solidFill>
              </a:rPr>
              <a:t>Common - Loop - forever</a:t>
            </a:r>
          </a:p>
          <a:p>
            <a:pPr marL="342900" indent="-342900" algn="l">
              <a:spcBef>
                <a:spcPts val="100"/>
              </a:spcBef>
              <a:buAutoNum type="arabicPeriod"/>
            </a:pPr>
            <a:r>
              <a:rPr lang="en-US" sz="1400" dirty="0" smtClean="0">
                <a:solidFill>
                  <a:schemeClr val="tx1"/>
                </a:solidFill>
              </a:rPr>
              <a:t>Flow</a:t>
            </a:r>
            <a:r>
              <a:rPr lang="en-US" sz="1400" dirty="0" smtClean="0">
                <a:solidFill>
                  <a:schemeClr val="tx1"/>
                </a:solidFill>
              </a:rPr>
              <a:t> – Switch - Sensor </a:t>
            </a:r>
            <a:r>
              <a:rPr lang="en-US" sz="1400" dirty="0" smtClean="0">
                <a:solidFill>
                  <a:schemeClr val="tx1"/>
                </a:solidFill>
              </a:rPr>
              <a:t>– </a:t>
            </a:r>
            <a:r>
              <a:rPr lang="en-US" sz="1400" dirty="0" smtClean="0">
                <a:solidFill>
                  <a:schemeClr val="tx1"/>
                </a:solidFill>
              </a:rPr>
              <a:t>Ultrasonic – Not Flat View – Port 4 – Compare Distance – any distance. Both branches do same steps next.</a:t>
            </a:r>
          </a:p>
          <a:p>
            <a:pPr marL="342900" indent="-342900" algn="l">
              <a:spcBef>
                <a:spcPts val="100"/>
              </a:spcBef>
              <a:buAutoNum type="arabicPeriod"/>
            </a:pPr>
            <a:r>
              <a:rPr lang="en-US" sz="1400" dirty="0" smtClean="0">
                <a:solidFill>
                  <a:schemeClr val="tx1"/>
                </a:solidFill>
              </a:rPr>
              <a:t>Data – suitcase – constant - enter number (50) for duration of each note. Wire to Sound as shown.</a:t>
            </a:r>
          </a:p>
          <a:p>
            <a:pPr marL="342900" indent="-342900" algn="l">
              <a:spcBef>
                <a:spcPts val="100"/>
              </a:spcBef>
              <a:buAutoNum type="arabicPeriod"/>
            </a:pPr>
            <a:r>
              <a:rPr lang="en-US" sz="1400" dirty="0" smtClean="0">
                <a:solidFill>
                  <a:schemeClr val="tx1"/>
                </a:solidFill>
              </a:rPr>
              <a:t>Data – suitcase – constant - number (75) for volume. Wire to Sound as shown.</a:t>
            </a:r>
          </a:p>
          <a:p>
            <a:pPr marL="342900" indent="-342900" algn="l">
              <a:spcBef>
                <a:spcPts val="100"/>
              </a:spcBef>
              <a:buAutoNum type="arabicPeriod"/>
            </a:pPr>
            <a:r>
              <a:rPr lang="en-US" sz="1400" dirty="0" smtClean="0">
                <a:solidFill>
                  <a:schemeClr val="tx1"/>
                </a:solidFill>
              </a:rPr>
              <a:t>Sensor – ultrasonic – Port 4 – Compare Distance &lt;127 cm. Output wire to Multiply block.</a:t>
            </a:r>
          </a:p>
          <a:p>
            <a:pPr marL="342900" indent="-342900" algn="l">
              <a:spcBef>
                <a:spcPts val="100"/>
              </a:spcBef>
              <a:buAutoNum type="arabicPeriod"/>
            </a:pPr>
            <a:r>
              <a:rPr lang="en-US" sz="1400" dirty="0" smtClean="0">
                <a:solidFill>
                  <a:schemeClr val="tx1"/>
                </a:solidFill>
              </a:rPr>
              <a:t>Data – Math – Multiply sensor value times 50 to convert from cm to reasonable sound pitch.</a:t>
            </a:r>
          </a:p>
          <a:p>
            <a:pPr marL="342900" indent="-342900" algn="l">
              <a:spcBef>
                <a:spcPts val="100"/>
              </a:spcBef>
              <a:buAutoNum type="arabicPeriod"/>
            </a:pPr>
            <a:r>
              <a:rPr lang="en-US" sz="1400" dirty="0" smtClean="0">
                <a:solidFill>
                  <a:schemeClr val="tx1"/>
                </a:solidFill>
              </a:rPr>
              <a:t>Action – Sound – Tone, Play, Wait for Completion. Volume, Note and Duration come from the wires so no need to set them.</a:t>
            </a:r>
          </a:p>
          <a:p>
            <a:pPr marL="342900" indent="-342900" algn="l">
              <a:spcBef>
                <a:spcPts val="100"/>
              </a:spcBef>
              <a:buAutoNum type="arabicPeriod"/>
            </a:pPr>
            <a:r>
              <a:rPr lang="en-US" sz="1400" dirty="0" smtClean="0">
                <a:solidFill>
                  <a:schemeClr val="tx1"/>
                </a:solidFill>
              </a:rPr>
              <a:t>Download and Try It!</a:t>
            </a:r>
          </a:p>
          <a:p>
            <a:pPr marL="342900" indent="-342900" algn="l">
              <a:spcBef>
                <a:spcPts val="100"/>
              </a:spcBef>
              <a:buAutoNum type="arabicPeriod"/>
            </a:pPr>
            <a:endParaRPr lang="en-US" sz="1400" dirty="0" smtClean="0">
              <a:solidFill>
                <a:schemeClr val="tx1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181468" y="5721199"/>
            <a:ext cx="5441433" cy="104181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100"/>
              </a:spcBef>
            </a:pPr>
            <a:r>
              <a:rPr lang="en-US" sz="1400" b="1" i="1" dirty="0" smtClean="0">
                <a:solidFill>
                  <a:schemeClr val="tx1"/>
                </a:solidFill>
              </a:rPr>
              <a:t>This robotic “musical instrument” is simple to build, but requires some more advanced programming. Many of the </a:t>
            </a:r>
            <a:r>
              <a:rPr lang="en-US" sz="1400" b="1" i="1" dirty="0" err="1" smtClean="0">
                <a:solidFill>
                  <a:schemeClr val="tx1"/>
                </a:solidFill>
              </a:rPr>
              <a:t>Mindstorms</a:t>
            </a:r>
            <a:r>
              <a:rPr lang="en-US" sz="1400" b="1" i="1" dirty="0" smtClean="0">
                <a:solidFill>
                  <a:schemeClr val="tx1"/>
                </a:solidFill>
              </a:rPr>
              <a:t> programming blocks have a little line on the bottom that opens up a “drawer” where you can hook up “wires” that can carry data to other blocks! Try it!</a:t>
            </a:r>
            <a:endParaRPr lang="en-US" sz="1400" b="1" i="1" dirty="0" smtClean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684</TotalTime>
  <Words>227</Words>
  <Application>Microsoft Macintosh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“RoboTrombone” – using wires</vt:lpstr>
    </vt:vector>
  </TitlesOfParts>
  <Company>Home Use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“Robolympics” 2013 April 17</dc:title>
  <dc:creator>The Heeters</dc:creator>
  <cp:lastModifiedBy>Robert Heeter</cp:lastModifiedBy>
  <cp:revision>38</cp:revision>
  <cp:lastPrinted>2013-04-17T22:06:15Z</cp:lastPrinted>
  <dcterms:created xsi:type="dcterms:W3CDTF">2013-03-20T14:53:05Z</dcterms:created>
  <dcterms:modified xsi:type="dcterms:W3CDTF">2013-05-01T04:26:52Z</dcterms:modified>
</cp:coreProperties>
</file>